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18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F8C0B-D203-4348-A79D-1385A3E98015}" type="datetimeFigureOut">
              <a:rPr lang="pt-BR" smtClean="0"/>
              <a:t>08/12/2018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8E0E1-5758-4E54-899A-7D50666CC41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515778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F8C0B-D203-4348-A79D-1385A3E98015}" type="datetimeFigureOut">
              <a:rPr lang="pt-BR" smtClean="0"/>
              <a:t>08/12/2018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8E0E1-5758-4E54-899A-7D50666CC41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944517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F8C0B-D203-4348-A79D-1385A3E98015}" type="datetimeFigureOut">
              <a:rPr lang="pt-BR" smtClean="0"/>
              <a:t>08/12/2018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8E0E1-5758-4E54-899A-7D50666CC41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85360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F8C0B-D203-4348-A79D-1385A3E98015}" type="datetimeFigureOut">
              <a:rPr lang="pt-BR" smtClean="0"/>
              <a:t>08/12/2018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8E0E1-5758-4E54-899A-7D50666CC41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330228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F8C0B-D203-4348-A79D-1385A3E98015}" type="datetimeFigureOut">
              <a:rPr lang="pt-BR" smtClean="0"/>
              <a:t>08/12/2018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8E0E1-5758-4E54-899A-7D50666CC41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55495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F8C0B-D203-4348-A79D-1385A3E98015}" type="datetimeFigureOut">
              <a:rPr lang="pt-BR" smtClean="0"/>
              <a:t>08/12/2018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8E0E1-5758-4E54-899A-7D50666CC41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52361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F8C0B-D203-4348-A79D-1385A3E98015}" type="datetimeFigureOut">
              <a:rPr lang="pt-BR" smtClean="0"/>
              <a:t>08/12/2018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8E0E1-5758-4E54-899A-7D50666CC41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3903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F8C0B-D203-4348-A79D-1385A3E98015}" type="datetimeFigureOut">
              <a:rPr lang="pt-BR" smtClean="0"/>
              <a:t>08/12/2018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8E0E1-5758-4E54-899A-7D50666CC41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513931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F8C0B-D203-4348-A79D-1385A3E98015}" type="datetimeFigureOut">
              <a:rPr lang="pt-BR" smtClean="0"/>
              <a:t>08/12/2018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8E0E1-5758-4E54-899A-7D50666CC41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52080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F8C0B-D203-4348-A79D-1385A3E98015}" type="datetimeFigureOut">
              <a:rPr lang="pt-BR" smtClean="0"/>
              <a:t>08/12/2018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8E0E1-5758-4E54-899A-7D50666CC41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06756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F8C0B-D203-4348-A79D-1385A3E98015}" type="datetimeFigureOut">
              <a:rPr lang="pt-BR" smtClean="0"/>
              <a:t>08/12/2018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8E0E1-5758-4E54-899A-7D50666CC41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65062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7F8C0B-D203-4348-A79D-1385A3E98015}" type="datetimeFigureOut">
              <a:rPr lang="pt-BR" smtClean="0"/>
              <a:t>08/12/2018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38E0E1-5758-4E54-899A-7D50666CC41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520237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Name</a:t>
            </a:r>
            <a:r>
              <a:rPr lang="pt-BR" dirty="0" smtClean="0"/>
              <a:t>:  </a:t>
            </a:r>
            <a:r>
              <a:rPr lang="pt-BR" dirty="0" err="1" smtClean="0"/>
              <a:t>varName</a:t>
            </a:r>
            <a:endParaRPr lang="pt-BR" dirty="0"/>
          </a:p>
        </p:txBody>
      </p:sp>
      <p:pic>
        <p:nvPicPr>
          <p:cNvPr id="7" name="Espaço Reservado para Conteúdo 6" title="Image"/>
          <p:cNvPicPr>
            <a:picLocks noGrp="1" noChangeAspect="1"/>
          </p:cNvPicPr>
          <p:nvPr>
            <p:ph type="pic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520" b="10520"/>
          <a:stretch>
            <a:fillRect/>
          </a:stretch>
        </p:blipFill>
        <p:spPr/>
      </p:pic>
      <p:sp>
        <p:nvSpPr>
          <p:cNvPr id="6" name="Espaço Reservado para Texto 5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704273"/>
          </a:xfrm>
        </p:spPr>
        <p:txBody>
          <a:bodyPr/>
          <a:lstStyle/>
          <a:p>
            <a:r>
              <a:rPr lang="pt-BR" dirty="0" err="1" smtClean="0"/>
              <a:t>Job</a:t>
            </a:r>
            <a:r>
              <a:rPr lang="pt-BR" dirty="0" smtClean="0"/>
              <a:t>:  </a:t>
            </a:r>
            <a:r>
              <a:rPr lang="pt-BR" dirty="0" err="1" smtClean="0"/>
              <a:t>varJob</a:t>
            </a:r>
            <a:endParaRPr lang="pt-BR" dirty="0" smtClean="0"/>
          </a:p>
        </p:txBody>
      </p:sp>
      <p:pic>
        <p:nvPicPr>
          <p:cNvPr id="11" name="Espaço Reservado para Conteúdo 6" title="Logo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520" b="10520"/>
          <a:stretch>
            <a:fillRect/>
          </a:stretch>
        </p:blipFill>
        <p:spPr>
          <a:xfrm>
            <a:off x="117042" y="143019"/>
            <a:ext cx="801455" cy="632836"/>
          </a:xfrm>
          <a:prstGeom prst="rect">
            <a:avLst/>
          </a:prstGeom>
        </p:spPr>
      </p:pic>
      <p:sp>
        <p:nvSpPr>
          <p:cNvPr id="12" name="CaixaDeTexto 11"/>
          <p:cNvSpPr txBox="1"/>
          <p:nvPr/>
        </p:nvSpPr>
        <p:spPr>
          <a:xfrm>
            <a:off x="839788" y="3424237"/>
            <a:ext cx="33712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err="1" smtClean="0"/>
              <a:t>Description</a:t>
            </a:r>
            <a:r>
              <a:rPr lang="pt-BR" dirty="0" smtClean="0"/>
              <a:t>: </a:t>
            </a:r>
            <a:r>
              <a:rPr lang="pt-BR" dirty="0" err="1" smtClean="0"/>
              <a:t>varDescription</a:t>
            </a:r>
            <a:endParaRPr lang="pt-BR" dirty="0"/>
          </a:p>
        </p:txBody>
      </p:sp>
      <p:sp>
        <p:nvSpPr>
          <p:cNvPr id="8" name="CaixaDeTexto 7"/>
          <p:cNvSpPr txBox="1"/>
          <p:nvPr/>
        </p:nvSpPr>
        <p:spPr>
          <a:xfrm>
            <a:off x="890588" y="4592637"/>
            <a:ext cx="33712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err="1" smtClean="0"/>
              <a:t>Informacao</a:t>
            </a:r>
            <a:r>
              <a:rPr lang="pt-BR" dirty="0" smtClean="0"/>
              <a:t>: </a:t>
            </a:r>
            <a:r>
              <a:rPr lang="pt-BR" dirty="0" err="1" smtClean="0"/>
              <a:t>varInfo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77020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1421</TotalTime>
  <Words>12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Name:  varName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André Luiz R. Castro</dc:creator>
  <cp:lastModifiedBy>André Luiz R. Castro</cp:lastModifiedBy>
  <cp:revision>11</cp:revision>
  <dcterms:created xsi:type="dcterms:W3CDTF">2018-11-22T20:49:54Z</dcterms:created>
  <dcterms:modified xsi:type="dcterms:W3CDTF">2018-12-09T01:23:32Z</dcterms:modified>
</cp:coreProperties>
</file>